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81" r:id="rId3"/>
    <p:sldId id="506" r:id="rId4"/>
    <p:sldId id="482" r:id="rId5"/>
    <p:sldId id="488" r:id="rId6"/>
    <p:sldId id="489" r:id="rId7"/>
    <p:sldId id="490" r:id="rId8"/>
    <p:sldId id="491" r:id="rId9"/>
    <p:sldId id="492" r:id="rId10"/>
    <p:sldId id="493" r:id="rId11"/>
    <p:sldId id="496" r:id="rId12"/>
    <p:sldId id="494" r:id="rId13"/>
    <p:sldId id="495" r:id="rId14"/>
    <p:sldId id="486" r:id="rId15"/>
    <p:sldId id="487" r:id="rId16"/>
    <p:sldId id="485" r:id="rId17"/>
    <p:sldId id="484" r:id="rId18"/>
    <p:sldId id="505" r:id="rId19"/>
    <p:sldId id="507" r:id="rId20"/>
    <p:sldId id="508" r:id="rId21"/>
    <p:sldId id="509" r:id="rId2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868"/>
    <a:srgbClr val="DD8251"/>
    <a:srgbClr val="4B7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5"/>
    <p:restoredTop sz="96421"/>
  </p:normalViewPr>
  <p:slideViewPr>
    <p:cSldViewPr snapToGrid="0" snapToObjects="1">
      <p:cViewPr varScale="1">
        <p:scale>
          <a:sx n="120" d="100"/>
          <a:sy n="120" d="100"/>
        </p:scale>
        <p:origin x="19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A7E50-E571-084A-8E73-0963AA7F891F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744A5-FEE1-2442-BA50-04A8DC53FB7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273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 change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0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3BC7-B1E6-844E-A7A8-255ED6B2C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761A-09EF-6243-A29C-8B79D5569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8057-6522-374A-914E-02506500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64231-E8BF-774B-BB9F-4988F9FC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F93C-C024-FF4A-8D6B-687A1A2C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543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3AEB-F09F-3048-9C2A-DBE0ABD1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4BFF2-2D43-034F-8F69-A67654AFF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E7AA6-2DFD-DE44-9CEA-62281915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89F0-8FD8-1F42-9762-C91B4A06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F8AE-F056-9A4A-8AEB-FD8793D9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71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6A1AB-2A1F-CB48-B3A4-74EEF061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81501-6A7C-2A4C-8642-AACECC92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21468-4E4F-444F-AFEF-3A3D0E94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0C2C6-EFD7-D74D-A6E5-6DA1091D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F4465-FEAA-D142-AADA-5455969C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51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A58E-206C-1047-A44C-92B8829E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1166-AE1C-FE49-BFD1-9E60DB3F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3AB1-6728-1449-9EAE-31BD00DD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25059-1E90-5A43-B69A-50504EB7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151E2-D6E7-2045-B007-FE32F253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2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EC0B-7194-7C4D-9DE9-D7110E09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7699-2633-F14E-8C3D-04D25AC09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0305-6F95-DD4B-938F-75E82A42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52B8-0153-EF42-BF54-BF2FE403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75E79-724E-1941-BD1C-E130935C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163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6B38-3976-FB49-8787-D72BC174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A144A-D1D1-DC44-9F43-BFA1F02C6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1A760-36FA-7C44-9BF8-D6A9E63A3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D4ED5-F468-1D47-B47F-CA3B9B23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6425-C1EE-B249-A6BF-A1296CB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7D857-2FB9-5C4C-AC21-1E446147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288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6BD2-445A-E143-BFD8-80703436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03E16-00C9-5148-B4B5-808FDE89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B30BD-524F-1240-8114-32821E8A6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7E766-80CD-ED4B-A3E1-EF81C14CD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B6028-6350-F84A-9496-C46BE7F17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8B2B4D-8FBE-D942-8D7B-FFC7314E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3662A-A39F-1E4A-8779-24B1A3E6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43D1C-8193-D145-8CEB-1AAFF448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451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87FE-909C-A047-B6CF-7F058EEE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8ED62-E654-914D-B791-BF584047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68142-C41A-A042-9507-49A04AB4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220E-4CC9-1345-9DF9-04A75A7A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091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E787C-291E-7746-B16C-4ACB32FD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AF4A5-32B8-004F-814E-CCCBFADA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45BF2-010B-CD49-A805-0ABFFD58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287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F79A-A8C7-FC40-92AA-A6D19734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BB07-505C-EC45-8530-C3E82F635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62B23-5037-6248-BD14-3D3021E9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11E00-D9B6-474C-8C69-78B79DFF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E3E15-7E25-7946-B079-057030E5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BD198-C535-0441-8F03-20E1082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965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3C8E-E4E9-044D-B0FE-9F545642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27F36-8937-3E46-BD94-3117D3771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AB85-8A74-CB4E-8C7A-21CE38857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9F006-80FB-E044-9CA7-514F1114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BD2ED-FA38-0246-88BD-A3E2DDD4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0C29-F300-CD41-A169-2B22F7AD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537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DE02D-70CD-2440-AF48-D58A27FA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386A9-FE36-024F-8689-9F45AC9B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6321-9A8D-5E4A-8BA3-871052142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F828-5F71-044E-8011-FB2256D38289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25175-8F2C-8D49-B66D-CBCC0EDD1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E6A09-132B-A24F-87F2-E3A7A2F53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149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E605-C612-AE42-BFA3-8496DFDA0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Reliability and Validity</a:t>
            </a:r>
            <a:r>
              <a:rPr lang="de-DE" sz="3600" dirty="0"/>
              <a:t>  </a:t>
            </a:r>
            <a:r>
              <a:rPr lang="en-US" sz="3600" b="1" dirty="0"/>
              <a:t> of smartphone-based cognitive-motivational experiments in alcohol use order </a:t>
            </a:r>
            <a:br>
              <a:rPr lang="en-NL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2AD0-D3E0-DB47-907A-F07FA2ED6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6727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3141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66263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799634" y="19374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185074" y="4942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854779" y="112960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19927" y="81283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179248" y="145108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28411" y="2444206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857952" y="21227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484468" y="178550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497964" y="276568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17284" y="37567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163484" y="3435232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28632" y="3134208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765738" y="40904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16258" y="4352275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02625" y="4702652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70879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 rot="-2700000">
            <a:off x="3992819" y="-2055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 rot="-2700000">
            <a:off x="4378259" y="950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 rot="-2700000">
            <a:off x="5047964" y="73035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 rot="-2700000">
            <a:off x="4713112" y="41359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 rot="-2700000">
            <a:off x="5372433" y="105183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 rot="-2700000">
            <a:off x="6321596" y="204495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 rot="-2700000">
            <a:off x="6051137" y="172348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 rot="-2700000">
            <a:off x="5677653" y="13862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 rot="-2700000">
            <a:off x="6691149" y="236643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 rot="-2700000">
            <a:off x="7710469" y="335745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 rot="-2700000">
            <a:off x="7356669" y="3035983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 rot="-2700000">
            <a:off x="7021817" y="2734959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 rot="-2700000">
            <a:off x="7958923" y="36912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 rot="-2700000">
            <a:off x="8309443" y="3953026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 rot="-2700000">
            <a:off x="8695810" y="4303403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48303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68675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3053631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D32E3E-32ED-E445-A71E-398197AD2787}"/>
              </a:ext>
            </a:extLst>
          </p:cNvPr>
          <p:cNvCxnSpPr>
            <a:cxnSpLocks/>
          </p:cNvCxnSpPr>
          <p:nvPr/>
        </p:nvCxnSpPr>
        <p:spPr>
          <a:xfrm>
            <a:off x="2667786" y="1819373"/>
            <a:ext cx="857839" cy="0"/>
          </a:xfrm>
          <a:prstGeom prst="lin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5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877316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423027" y="3025350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283746" y="435138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490633" y="352192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705379" y="1689507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705379" y="202217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3002404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121235" y="332197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2558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6512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324931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768715" y="15314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982749" y="153221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983461" y="184429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2995089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91045" y="364528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4021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7975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155320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78" y="3257852"/>
            <a:ext cx="2160000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27" y="3245585"/>
            <a:ext cx="2160000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716" y="5011962"/>
            <a:ext cx="2160000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696" y="5001656"/>
            <a:ext cx="2160000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213" y="1177313"/>
            <a:ext cx="2160000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5627" y="1172045"/>
            <a:ext cx="2160000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041" y="1178975"/>
            <a:ext cx="2160000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041" y="3245585"/>
            <a:ext cx="2160000" cy="14171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3028" y="5011962"/>
            <a:ext cx="2160000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579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149" y="3257852"/>
            <a:ext cx="2116858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070" y="3245585"/>
            <a:ext cx="2135113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27" y="5011962"/>
            <a:ext cx="2090978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538" y="5001656"/>
            <a:ext cx="2106315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1784" y="1177313"/>
            <a:ext cx="2116858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3278" y="1172045"/>
            <a:ext cx="2124697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73849" y="1178975"/>
            <a:ext cx="2114384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6532" y="3245585"/>
            <a:ext cx="2109018" cy="14171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1935" y="5011962"/>
            <a:ext cx="2122185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58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F98A16-3353-6E48-BE52-ECBACD9519A8}"/>
              </a:ext>
            </a:extLst>
          </p:cNvPr>
          <p:cNvGrpSpPr/>
          <p:nvPr/>
        </p:nvGrpSpPr>
        <p:grpSpPr>
          <a:xfrm>
            <a:off x="2592255" y="1242403"/>
            <a:ext cx="6095952" cy="4350015"/>
            <a:chOff x="2592255" y="1242403"/>
            <a:chExt cx="6095952" cy="4350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AF0299-0CA4-EF45-9523-CA36D83E7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169"/>
            <a:stretch/>
          </p:blipFill>
          <p:spPr>
            <a:xfrm>
              <a:off x="2648348" y="3921464"/>
              <a:ext cx="3098734" cy="167095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F4C1A7-EBC9-FF41-B9CC-597E4F3C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58045" y="1487057"/>
              <a:ext cx="2319912" cy="18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BCF267-4FF5-7244-9476-F679A4592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58045" y="3792418"/>
              <a:ext cx="2133040" cy="18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DDE53-8F70-2847-8781-6F116460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2255" y="1487057"/>
              <a:ext cx="2183986" cy="17993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1B55F5-F68D-8946-B351-3FAC9256E9B1}"/>
                </a:ext>
              </a:extLst>
            </p:cNvPr>
            <p:cNvSpPr/>
            <p:nvPr/>
          </p:nvSpPr>
          <p:spPr>
            <a:xfrm>
              <a:off x="3823849" y="1487057"/>
              <a:ext cx="1091993" cy="37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979097-DB90-9641-B418-3EE3B4CCC04E}"/>
                </a:ext>
              </a:extLst>
            </p:cNvPr>
            <p:cNvSpPr/>
            <p:nvPr/>
          </p:nvSpPr>
          <p:spPr>
            <a:xfrm>
              <a:off x="2966683" y="3878809"/>
              <a:ext cx="1091993" cy="37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1893E2-B14C-0F43-BC31-C30C33D364A4}"/>
                </a:ext>
              </a:extLst>
            </p:cNvPr>
            <p:cNvSpPr/>
            <p:nvPr/>
          </p:nvSpPr>
          <p:spPr>
            <a:xfrm>
              <a:off x="7485964" y="3820933"/>
              <a:ext cx="1091993" cy="37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8CBC1-AC2A-DD48-8856-4E721375ABBD}"/>
                </a:ext>
              </a:extLst>
            </p:cNvPr>
            <p:cNvSpPr txBox="1"/>
            <p:nvPr/>
          </p:nvSpPr>
          <p:spPr>
            <a:xfrm>
              <a:off x="2676517" y="1242403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Working memory task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B19FAE-CEDF-3048-A185-A6062DDDA174}"/>
                </a:ext>
              </a:extLst>
            </p:cNvPr>
            <p:cNvSpPr txBox="1"/>
            <p:nvPr/>
          </p:nvSpPr>
          <p:spPr>
            <a:xfrm>
              <a:off x="6368655" y="1242403"/>
              <a:ext cx="2209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B: Stop signal task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545CB8-8EBE-3847-8892-7196028066B4}"/>
                </a:ext>
              </a:extLst>
            </p:cNvPr>
            <p:cNvSpPr txBox="1"/>
            <p:nvPr/>
          </p:nvSpPr>
          <p:spPr>
            <a:xfrm>
              <a:off x="2676516" y="3607053"/>
              <a:ext cx="2319553" cy="28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C: Risk taking task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42B8D9-1A99-0240-A462-81E6CDC9EF83}"/>
                </a:ext>
              </a:extLst>
            </p:cNvPr>
            <p:cNvSpPr txBox="1"/>
            <p:nvPr/>
          </p:nvSpPr>
          <p:spPr>
            <a:xfrm>
              <a:off x="6368654" y="3607053"/>
              <a:ext cx="2319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D: Information sampling task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88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289943"/>
            <a:ext cx="2116858" cy="1358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8070" y="3287178"/>
            <a:ext cx="2135113" cy="135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43661"/>
            <a:ext cx="2090978" cy="1341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33587"/>
            <a:ext cx="2106315" cy="1351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81784" y="1227454"/>
            <a:ext cx="2116858" cy="1322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04255"/>
            <a:ext cx="2124697" cy="1363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3849" y="1211029"/>
            <a:ext cx="2114384" cy="1356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6532" y="3295540"/>
            <a:ext cx="2109018" cy="1317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71935" y="5062230"/>
            <a:ext cx="2122185" cy="1325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0708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292646"/>
            <a:ext cx="2116858" cy="1352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7916" y="3287178"/>
            <a:ext cx="2115421" cy="135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46331"/>
            <a:ext cx="2090978" cy="1336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36276"/>
            <a:ext cx="2106315" cy="1346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91229" y="1227454"/>
            <a:ext cx="2097968" cy="1322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06968"/>
            <a:ext cx="2124697" cy="13578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5441" y="1211029"/>
            <a:ext cx="2111199" cy="1356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85942" y="3295540"/>
            <a:ext cx="2090197" cy="1317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81404" y="5062230"/>
            <a:ext cx="2103247" cy="1325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7B358-B840-674B-B7EE-DE39ECF9A591}"/>
              </a:ext>
            </a:extLst>
          </p:cNvPr>
          <p:cNvGrpSpPr/>
          <p:nvPr/>
        </p:nvGrpSpPr>
        <p:grpSpPr>
          <a:xfrm>
            <a:off x="8691624" y="1038458"/>
            <a:ext cx="2099724" cy="1304353"/>
            <a:chOff x="7294880" y="-100102"/>
            <a:chExt cx="2099724" cy="130435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3880FA-94B3-8A42-B215-3417B6140247}"/>
                </a:ext>
              </a:extLst>
            </p:cNvPr>
            <p:cNvSpPr/>
            <p:nvPr/>
          </p:nvSpPr>
          <p:spPr>
            <a:xfrm>
              <a:off x="7413643" y="1081143"/>
              <a:ext cx="482600" cy="360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434D3-EE81-E849-9142-18387BA6B0D5}"/>
                </a:ext>
              </a:extLst>
            </p:cNvPr>
            <p:cNvSpPr/>
            <p:nvPr/>
          </p:nvSpPr>
          <p:spPr>
            <a:xfrm>
              <a:off x="7413643" y="874262"/>
              <a:ext cx="482600" cy="360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D34C6E-F9C3-184F-81E0-98C227CAA3A3}"/>
                </a:ext>
              </a:extLst>
            </p:cNvPr>
            <p:cNvSpPr/>
            <p:nvPr/>
          </p:nvSpPr>
          <p:spPr>
            <a:xfrm>
              <a:off x="7413643" y="675848"/>
              <a:ext cx="482600" cy="360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03C3B2-8377-EC4E-B722-A79A8770C4CB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D8707C-3C04-6D46-9EC6-494B79BAF37D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2C337D-1E09-A04B-A598-44D56C883E87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3907EFA-2A37-AC40-9E88-3B75E80A75A1}"/>
                </a:ext>
              </a:extLst>
            </p:cNvPr>
            <p:cNvSpPr txBox="1"/>
            <p:nvPr/>
          </p:nvSpPr>
          <p:spPr>
            <a:xfrm>
              <a:off x="7294880" y="-100102"/>
              <a:ext cx="2099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ICC/</a:t>
              </a:r>
            </a:p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 change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3960FEF-5F01-EE42-91E2-014657E9CFFF}"/>
              </a:ext>
            </a:extLst>
          </p:cNvPr>
          <p:cNvSpPr/>
          <p:nvPr/>
        </p:nvSpPr>
        <p:spPr>
          <a:xfrm>
            <a:off x="8810387" y="1619672"/>
            <a:ext cx="4826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810772-2A97-8C49-B023-C05E795930C9}"/>
              </a:ext>
            </a:extLst>
          </p:cNvPr>
          <p:cNvSpPr txBox="1"/>
          <p:nvPr/>
        </p:nvSpPr>
        <p:spPr>
          <a:xfrm>
            <a:off x="9320706" y="1509603"/>
            <a:ext cx="88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</p:spTree>
    <p:extLst>
      <p:ext uri="{BB962C8B-B14F-4D97-AF65-F5344CB8AC3E}">
        <p14:creationId xmlns:p14="http://schemas.microsoft.com/office/powerpoint/2010/main" val="89715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DDE53-8F70-2847-8781-6F116460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8486" y="1573744"/>
            <a:ext cx="3591265" cy="18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B55F5-F68D-8946-B351-3FAC9256E9B1}"/>
              </a:ext>
            </a:extLst>
          </p:cNvPr>
          <p:cNvSpPr/>
          <p:nvPr/>
        </p:nvSpPr>
        <p:spPr>
          <a:xfrm>
            <a:off x="4996069" y="391787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893E2-B14C-0F43-BC31-C30C33D364A4}"/>
              </a:ext>
            </a:extLst>
          </p:cNvPr>
          <p:cNvSpPr/>
          <p:nvPr/>
        </p:nvSpPr>
        <p:spPr>
          <a:xfrm>
            <a:off x="7485964" y="393146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CBC1-AC2A-DD48-8856-4E721375ABBD}"/>
              </a:ext>
            </a:extLst>
          </p:cNvPr>
          <p:cNvSpPr txBox="1"/>
          <p:nvPr/>
        </p:nvSpPr>
        <p:spPr>
          <a:xfrm>
            <a:off x="2676517" y="124240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Working memory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19FAE-CEDF-3048-A185-A6062DDDA174}"/>
              </a:ext>
            </a:extLst>
          </p:cNvPr>
          <p:cNvSpPr txBox="1"/>
          <p:nvPr/>
        </p:nvSpPr>
        <p:spPr>
          <a:xfrm>
            <a:off x="6368655" y="1242403"/>
            <a:ext cx="22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Inhibition task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45CB8-8EBE-3847-8892-7196028066B4}"/>
              </a:ext>
            </a:extLst>
          </p:cNvPr>
          <p:cNvSpPr txBox="1"/>
          <p:nvPr/>
        </p:nvSpPr>
        <p:spPr>
          <a:xfrm>
            <a:off x="2676516" y="3717582"/>
            <a:ext cx="2319553" cy="28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2B8D9-1A99-0240-A462-81E6CDC9EF83}"/>
              </a:ext>
            </a:extLst>
          </p:cNvPr>
          <p:cNvSpPr txBox="1"/>
          <p:nvPr/>
        </p:nvSpPr>
        <p:spPr>
          <a:xfrm>
            <a:off x="6368654" y="3728490"/>
            <a:ext cx="231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85C231-BC31-184D-8A43-4EEC1B42BCAC}"/>
              </a:ext>
            </a:extLst>
          </p:cNvPr>
          <p:cNvSpPr/>
          <p:nvPr/>
        </p:nvSpPr>
        <p:spPr>
          <a:xfrm>
            <a:off x="5021570" y="1566310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FDC24-7D98-0142-92B0-B740DF7F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1742"/>
          <a:stretch/>
        </p:blipFill>
        <p:spPr>
          <a:xfrm>
            <a:off x="2468486" y="4044742"/>
            <a:ext cx="3451474" cy="176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7AED2DE-5DA9-684D-BEB2-40AB28827E23}"/>
              </a:ext>
            </a:extLst>
          </p:cNvPr>
          <p:cNvSpPr/>
          <p:nvPr/>
        </p:nvSpPr>
        <p:spPr>
          <a:xfrm>
            <a:off x="4922612" y="3956455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4C1A7-EBC9-FF41-B9CC-597E4F3CF2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6132251" y="1561675"/>
            <a:ext cx="2125458" cy="183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CF267-4FF5-7244-9476-F679A45928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6150875" y="3989278"/>
            <a:ext cx="2103577" cy="1835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5EC89-1501-A648-AFA5-6E303AC3870E}"/>
              </a:ext>
            </a:extLst>
          </p:cNvPr>
          <p:cNvSpPr/>
          <p:nvPr/>
        </p:nvSpPr>
        <p:spPr>
          <a:xfrm>
            <a:off x="7360940" y="396511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14688-96B1-B348-9121-2C74950A9417}"/>
              </a:ext>
            </a:extLst>
          </p:cNvPr>
          <p:cNvSpPr txBox="1"/>
          <p:nvPr/>
        </p:nvSpPr>
        <p:spPr>
          <a:xfrm>
            <a:off x="295314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DBC9C-BE20-374C-8B2F-A0FEF166E30F}"/>
              </a:ext>
            </a:extLst>
          </p:cNvPr>
          <p:cNvSpPr txBox="1"/>
          <p:nvPr/>
        </p:nvSpPr>
        <p:spPr>
          <a:xfrm>
            <a:off x="371101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3A8DA-BB8C-2F4E-9AC1-78989B31E5B5}"/>
              </a:ext>
            </a:extLst>
          </p:cNvPr>
          <p:cNvSpPr txBox="1"/>
          <p:nvPr/>
        </p:nvSpPr>
        <p:spPr>
          <a:xfrm>
            <a:off x="4392812" y="5726126"/>
            <a:ext cx="628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EB29D7-D644-6F4D-BDF1-31B5B2405369}"/>
              </a:ext>
            </a:extLst>
          </p:cNvPr>
          <p:cNvSpPr txBox="1"/>
          <p:nvPr/>
        </p:nvSpPr>
        <p:spPr>
          <a:xfrm>
            <a:off x="2769034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(long)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07204-FC41-5A4E-A676-FF9950276061}"/>
              </a:ext>
            </a:extLst>
          </p:cNvPr>
          <p:cNvSpPr txBox="1"/>
          <p:nvPr/>
        </p:nvSpPr>
        <p:spPr>
          <a:xfrm>
            <a:off x="3312833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(short)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AAFF7-73DE-0A46-A056-0317692B57CA}"/>
              </a:ext>
            </a:extLst>
          </p:cNvPr>
          <p:cNvSpPr txBox="1"/>
          <p:nvPr/>
        </p:nvSpPr>
        <p:spPr>
          <a:xfrm>
            <a:off x="3865260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2EF9F-81DF-AE49-9ECD-62D23F961E15}"/>
              </a:ext>
            </a:extLst>
          </p:cNvPr>
          <p:cNvSpPr txBox="1"/>
          <p:nvPr/>
        </p:nvSpPr>
        <p:spPr>
          <a:xfrm>
            <a:off x="4442086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02FCA-2522-CD41-90EC-614E5C67AFEA}"/>
              </a:ext>
            </a:extLst>
          </p:cNvPr>
          <p:cNvSpPr txBox="1"/>
          <p:nvPr/>
        </p:nvSpPr>
        <p:spPr>
          <a:xfrm>
            <a:off x="6461210" y="3313584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F07254-C1BB-904C-B3C1-AC969C5B49EE}"/>
              </a:ext>
            </a:extLst>
          </p:cNvPr>
          <p:cNvSpPr txBox="1"/>
          <p:nvPr/>
        </p:nvSpPr>
        <p:spPr>
          <a:xfrm>
            <a:off x="6481895" y="5726126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393465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11" y="1776944"/>
            <a:ext cx="1998149" cy="329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8150637" y="1776944"/>
            <a:ext cx="1998000" cy="3294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7385"/>
          <a:stretch/>
        </p:blipFill>
        <p:spPr>
          <a:xfrm>
            <a:off x="1116873" y="1776942"/>
            <a:ext cx="1998000" cy="329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7385"/>
          <a:stretch/>
        </p:blipFill>
        <p:spPr>
          <a:xfrm>
            <a:off x="5818098" y="1776943"/>
            <a:ext cx="1980000" cy="3294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416623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066011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5767235" y="144641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8048913" y="144641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89173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0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A9CC1662-1CB8-FC4E-B01E-E4E8A8228DD4}"/>
              </a:ext>
            </a:extLst>
          </p:cNvPr>
          <p:cNvSpPr/>
          <p:nvPr/>
        </p:nvSpPr>
        <p:spPr>
          <a:xfrm rot="5400000">
            <a:off x="4442873" y="-300932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923694" y="-9427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9739201-0195-964C-A3A7-9EB7909829F5}"/>
              </a:ext>
            </a:extLst>
          </p:cNvPr>
          <p:cNvSpPr/>
          <p:nvPr/>
        </p:nvSpPr>
        <p:spPr>
          <a:xfrm rot="5400000">
            <a:off x="5319912" y="138289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242CFB-B4BA-AC49-9D56-71101611F288}"/>
              </a:ext>
            </a:extLst>
          </p:cNvPr>
          <p:cNvSpPr txBox="1"/>
          <p:nvPr/>
        </p:nvSpPr>
        <p:spPr>
          <a:xfrm>
            <a:off x="4861819" y="119329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0BBE20DA-ADAD-8B49-B611-DFB03670833E}"/>
              </a:ext>
            </a:extLst>
          </p:cNvPr>
          <p:cNvSpPr/>
          <p:nvPr/>
        </p:nvSpPr>
        <p:spPr>
          <a:xfrm rot="5400000">
            <a:off x="5969187" y="1405971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75E63B-A2C6-AC45-9CA2-5FF71ACA941F}"/>
              </a:ext>
            </a:extLst>
          </p:cNvPr>
          <p:cNvSpPr txBox="1"/>
          <p:nvPr/>
        </p:nvSpPr>
        <p:spPr>
          <a:xfrm>
            <a:off x="5540271" y="1532275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</p:spTree>
    <p:extLst>
      <p:ext uri="{BB962C8B-B14F-4D97-AF65-F5344CB8AC3E}">
        <p14:creationId xmlns:p14="http://schemas.microsoft.com/office/powerpoint/2010/main" val="11160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449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46987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07221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18306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486466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848</Words>
  <Application>Microsoft Macintosh PowerPoint</Application>
  <PresentationFormat>Widescreen</PresentationFormat>
  <Paragraphs>345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Reliability and Validity   of smartphone-based cognitive-motivational experiments in alcohol use order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Reliability and Validity   of smartphone-based cognitive-motivational experiments in alcohol use order  </dc:title>
  <dc:creator>Hilmar Zech</dc:creator>
  <cp:lastModifiedBy>Hilmar Zech</cp:lastModifiedBy>
  <cp:revision>5</cp:revision>
  <dcterms:created xsi:type="dcterms:W3CDTF">2022-01-26T10:27:58Z</dcterms:created>
  <dcterms:modified xsi:type="dcterms:W3CDTF">2022-02-10T09:26:28Z</dcterms:modified>
</cp:coreProperties>
</file>